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9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178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4" Type="http://schemas.openxmlformats.org/officeDocument/2006/relationships/image" Target="../media/image15.png"/><Relationship Id="rId3" Type="http://schemas.openxmlformats.org/officeDocument/2006/relationships/tags" Target="../tags/tag87.xml"/><Relationship Id="rId2" Type="http://schemas.openxmlformats.org/officeDocument/2006/relationships/image" Target="../media/image14.png"/><Relationship Id="rId1" Type="http://schemas.openxmlformats.org/officeDocument/2006/relationships/tags" Target="../tags/tag8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16.png"/><Relationship Id="rId1" Type="http://schemas.openxmlformats.org/officeDocument/2006/relationships/tags" Target="../tags/tag8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4.xml"/><Relationship Id="rId6" Type="http://schemas.openxmlformats.org/officeDocument/2006/relationships/image" Target="../media/image19.png"/><Relationship Id="rId5" Type="http://schemas.openxmlformats.org/officeDocument/2006/relationships/tags" Target="../tags/tag93.xml"/><Relationship Id="rId4" Type="http://schemas.openxmlformats.org/officeDocument/2006/relationships/image" Target="../media/image18.png"/><Relationship Id="rId3" Type="http://schemas.openxmlformats.org/officeDocument/2006/relationships/tags" Target="../tags/tag92.xml"/><Relationship Id="rId2" Type="http://schemas.openxmlformats.org/officeDocument/2006/relationships/image" Target="../media/image17.png"/><Relationship Id="rId1" Type="http://schemas.openxmlformats.org/officeDocument/2006/relationships/tags" Target="../tags/tag9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20.png"/><Relationship Id="rId1" Type="http://schemas.openxmlformats.org/officeDocument/2006/relationships/tags" Target="../tags/tag9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0.xml"/><Relationship Id="rId6" Type="http://schemas.openxmlformats.org/officeDocument/2006/relationships/image" Target="../media/image23.png"/><Relationship Id="rId5" Type="http://schemas.openxmlformats.org/officeDocument/2006/relationships/tags" Target="../tags/tag99.xml"/><Relationship Id="rId4" Type="http://schemas.openxmlformats.org/officeDocument/2006/relationships/image" Target="../media/image22.png"/><Relationship Id="rId3" Type="http://schemas.openxmlformats.org/officeDocument/2006/relationships/tags" Target="../tags/tag98.xml"/><Relationship Id="rId2" Type="http://schemas.openxmlformats.org/officeDocument/2006/relationships/image" Target="../media/image21.png"/><Relationship Id="rId1" Type="http://schemas.openxmlformats.org/officeDocument/2006/relationships/tags" Target="../tags/tag97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4" Type="http://schemas.openxmlformats.org/officeDocument/2006/relationships/image" Target="../media/image25.png"/><Relationship Id="rId3" Type="http://schemas.openxmlformats.org/officeDocument/2006/relationships/tags" Target="../tags/tag102.xml"/><Relationship Id="rId2" Type="http://schemas.openxmlformats.org/officeDocument/2006/relationships/image" Target="../media/image24.png"/><Relationship Id="rId1" Type="http://schemas.openxmlformats.org/officeDocument/2006/relationships/tags" Target="../tags/tag10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image" Target="../media/image26.png"/><Relationship Id="rId1" Type="http://schemas.openxmlformats.org/officeDocument/2006/relationships/tags" Target="../tags/tag10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8.xml"/><Relationship Id="rId4" Type="http://schemas.openxmlformats.org/officeDocument/2006/relationships/image" Target="../media/image28.png"/><Relationship Id="rId3" Type="http://schemas.openxmlformats.org/officeDocument/2006/relationships/tags" Target="../tags/tag107.xml"/><Relationship Id="rId2" Type="http://schemas.openxmlformats.org/officeDocument/2006/relationships/image" Target="../media/image27.png"/><Relationship Id="rId1" Type="http://schemas.openxmlformats.org/officeDocument/2006/relationships/tags" Target="../tags/tag10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29.png"/><Relationship Id="rId1" Type="http://schemas.openxmlformats.org/officeDocument/2006/relationships/tags" Target="../tags/tag109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3.xml"/><Relationship Id="rId4" Type="http://schemas.openxmlformats.org/officeDocument/2006/relationships/image" Target="../media/image31.png"/><Relationship Id="rId3" Type="http://schemas.openxmlformats.org/officeDocument/2006/relationships/tags" Target="../tags/tag112.xml"/><Relationship Id="rId2" Type="http://schemas.openxmlformats.org/officeDocument/2006/relationships/image" Target="../media/image30.png"/><Relationship Id="rId1" Type="http://schemas.openxmlformats.org/officeDocument/2006/relationships/tags" Target="../tags/tag1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2" Type="http://schemas.openxmlformats.org/officeDocument/2006/relationships/image" Target="../media/image32.png"/><Relationship Id="rId1" Type="http://schemas.openxmlformats.org/officeDocument/2006/relationships/tags" Target="../tags/tag11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2" Type="http://schemas.openxmlformats.org/officeDocument/2006/relationships/image" Target="../media/image33.png"/><Relationship Id="rId1" Type="http://schemas.openxmlformats.org/officeDocument/2006/relationships/tags" Target="../tags/tag11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9.xml"/><Relationship Id="rId2" Type="http://schemas.openxmlformats.org/officeDocument/2006/relationships/image" Target="../media/image34.png"/><Relationship Id="rId1" Type="http://schemas.openxmlformats.org/officeDocument/2006/relationships/tags" Target="../tags/tag1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3.xml"/><Relationship Id="rId6" Type="http://schemas.openxmlformats.org/officeDocument/2006/relationships/image" Target="../media/image37.png"/><Relationship Id="rId5" Type="http://schemas.openxmlformats.org/officeDocument/2006/relationships/tags" Target="../tags/tag122.xml"/><Relationship Id="rId4" Type="http://schemas.openxmlformats.org/officeDocument/2006/relationships/image" Target="../media/image36.png"/><Relationship Id="rId3" Type="http://schemas.openxmlformats.org/officeDocument/2006/relationships/tags" Target="../tags/tag121.xml"/><Relationship Id="rId2" Type="http://schemas.openxmlformats.org/officeDocument/2006/relationships/image" Target="../media/image35.png"/><Relationship Id="rId1" Type="http://schemas.openxmlformats.org/officeDocument/2006/relationships/tags" Target="../tags/tag120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6.xml"/><Relationship Id="rId4" Type="http://schemas.openxmlformats.org/officeDocument/2006/relationships/image" Target="../media/image39.png"/><Relationship Id="rId3" Type="http://schemas.openxmlformats.org/officeDocument/2006/relationships/tags" Target="../tags/tag125.xml"/><Relationship Id="rId2" Type="http://schemas.openxmlformats.org/officeDocument/2006/relationships/image" Target="../media/image38.png"/><Relationship Id="rId1" Type="http://schemas.openxmlformats.org/officeDocument/2006/relationships/tags" Target="../tags/tag124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4" Type="http://schemas.openxmlformats.org/officeDocument/2006/relationships/image" Target="../media/image41.png"/><Relationship Id="rId3" Type="http://schemas.openxmlformats.org/officeDocument/2006/relationships/tags" Target="../tags/tag128.xml"/><Relationship Id="rId2" Type="http://schemas.openxmlformats.org/officeDocument/2006/relationships/image" Target="../media/image40.png"/><Relationship Id="rId1" Type="http://schemas.openxmlformats.org/officeDocument/2006/relationships/tags" Target="../tags/tag12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2" Type="http://schemas.openxmlformats.org/officeDocument/2006/relationships/image" Target="../media/image42.png"/><Relationship Id="rId1" Type="http://schemas.openxmlformats.org/officeDocument/2006/relationships/tags" Target="../tags/tag13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3.xml"/><Relationship Id="rId2" Type="http://schemas.openxmlformats.org/officeDocument/2006/relationships/image" Target="../media/image43.png"/><Relationship Id="rId1" Type="http://schemas.openxmlformats.org/officeDocument/2006/relationships/tags" Target="../tags/tag13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5.xml"/><Relationship Id="rId2" Type="http://schemas.openxmlformats.org/officeDocument/2006/relationships/image" Target="../media/image44.png"/><Relationship Id="rId1" Type="http://schemas.openxmlformats.org/officeDocument/2006/relationships/tags" Target="../tags/tag1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9.xml"/><Relationship Id="rId6" Type="http://schemas.openxmlformats.org/officeDocument/2006/relationships/image" Target="../media/image47.png"/><Relationship Id="rId5" Type="http://schemas.openxmlformats.org/officeDocument/2006/relationships/tags" Target="../tags/tag138.xml"/><Relationship Id="rId4" Type="http://schemas.openxmlformats.org/officeDocument/2006/relationships/image" Target="../media/image46.png"/><Relationship Id="rId3" Type="http://schemas.openxmlformats.org/officeDocument/2006/relationships/tags" Target="../tags/tag137.xml"/><Relationship Id="rId2" Type="http://schemas.openxmlformats.org/officeDocument/2006/relationships/image" Target="../media/image45.png"/><Relationship Id="rId1" Type="http://schemas.openxmlformats.org/officeDocument/2006/relationships/tags" Target="../tags/tag13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../media/image4.png"/><Relationship Id="rId7" Type="http://schemas.openxmlformats.org/officeDocument/2006/relationships/tags" Target="../tags/tag69.xm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../media/image2.png"/><Relationship Id="rId3" Type="http://schemas.openxmlformats.org/officeDocument/2006/relationships/tags" Target="../tags/tag67.xml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2.xml"/><Relationship Id="rId4" Type="http://schemas.openxmlformats.org/officeDocument/2006/relationships/image" Target="../media/image49.png"/><Relationship Id="rId3" Type="http://schemas.openxmlformats.org/officeDocument/2006/relationships/tags" Target="../tags/tag141.xml"/><Relationship Id="rId2" Type="http://schemas.openxmlformats.org/officeDocument/2006/relationships/image" Target="../media/image48.png"/><Relationship Id="rId1" Type="http://schemas.openxmlformats.org/officeDocument/2006/relationships/tags" Target="../tags/tag14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4.xml"/><Relationship Id="rId2" Type="http://schemas.openxmlformats.org/officeDocument/2006/relationships/image" Target="../media/image50.png"/><Relationship Id="rId1" Type="http://schemas.openxmlformats.org/officeDocument/2006/relationships/tags" Target="../tags/tag143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7.xml"/><Relationship Id="rId4" Type="http://schemas.openxmlformats.org/officeDocument/2006/relationships/image" Target="../media/image52.png"/><Relationship Id="rId3" Type="http://schemas.openxmlformats.org/officeDocument/2006/relationships/tags" Target="../tags/tag146.xml"/><Relationship Id="rId2" Type="http://schemas.openxmlformats.org/officeDocument/2006/relationships/image" Target="../media/image51.png"/><Relationship Id="rId1" Type="http://schemas.openxmlformats.org/officeDocument/2006/relationships/tags" Target="../tags/tag145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2" Type="http://schemas.openxmlformats.org/officeDocument/2006/relationships/image" Target="../media/image53.png"/><Relationship Id="rId1" Type="http://schemas.openxmlformats.org/officeDocument/2006/relationships/tags" Target="../tags/tag148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image" Target="../media/image54.png"/><Relationship Id="rId1" Type="http://schemas.openxmlformats.org/officeDocument/2006/relationships/tags" Target="../tags/tag150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3.xml"/><Relationship Id="rId2" Type="http://schemas.openxmlformats.org/officeDocument/2006/relationships/image" Target="../media/image55.png"/><Relationship Id="rId1" Type="http://schemas.openxmlformats.org/officeDocument/2006/relationships/tags" Target="../tags/tag152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6.xml"/><Relationship Id="rId4" Type="http://schemas.openxmlformats.org/officeDocument/2006/relationships/image" Target="../media/image57.png"/><Relationship Id="rId3" Type="http://schemas.openxmlformats.org/officeDocument/2006/relationships/tags" Target="../tags/tag155.xml"/><Relationship Id="rId2" Type="http://schemas.openxmlformats.org/officeDocument/2006/relationships/image" Target="../media/image56.png"/><Relationship Id="rId1" Type="http://schemas.openxmlformats.org/officeDocument/2006/relationships/tags" Target="../tags/tag154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8.xml"/><Relationship Id="rId2" Type="http://schemas.openxmlformats.org/officeDocument/2006/relationships/image" Target="../media/image58.png"/><Relationship Id="rId1" Type="http://schemas.openxmlformats.org/officeDocument/2006/relationships/tags" Target="../tags/tag15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0.xml"/><Relationship Id="rId2" Type="http://schemas.openxmlformats.org/officeDocument/2006/relationships/image" Target="../media/image59.png"/><Relationship Id="rId1" Type="http://schemas.openxmlformats.org/officeDocument/2006/relationships/tags" Target="../tags/tag159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2.xml"/><Relationship Id="rId2" Type="http://schemas.openxmlformats.org/officeDocument/2006/relationships/image" Target="../media/image59.png"/><Relationship Id="rId1" Type="http://schemas.openxmlformats.org/officeDocument/2006/relationships/tags" Target="../tags/tag16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5.png"/><Relationship Id="rId1" Type="http://schemas.openxmlformats.org/officeDocument/2006/relationships/tags" Target="../tags/tag7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6.xml"/><Relationship Id="rId6" Type="http://schemas.openxmlformats.org/officeDocument/2006/relationships/image" Target="../media/image62.png"/><Relationship Id="rId5" Type="http://schemas.openxmlformats.org/officeDocument/2006/relationships/tags" Target="../tags/tag165.xml"/><Relationship Id="rId4" Type="http://schemas.openxmlformats.org/officeDocument/2006/relationships/image" Target="../media/image61.png"/><Relationship Id="rId3" Type="http://schemas.openxmlformats.org/officeDocument/2006/relationships/tags" Target="../tags/tag164.xml"/><Relationship Id="rId2" Type="http://schemas.openxmlformats.org/officeDocument/2006/relationships/image" Target="../media/image60.png"/><Relationship Id="rId1" Type="http://schemas.openxmlformats.org/officeDocument/2006/relationships/tags" Target="../tags/tag16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image" Target="../media/image63.png"/><Relationship Id="rId1" Type="http://schemas.openxmlformats.org/officeDocument/2006/relationships/tags" Target="../tags/tag16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2.xml"/><Relationship Id="rId6" Type="http://schemas.openxmlformats.org/officeDocument/2006/relationships/image" Target="../media/image66.png"/><Relationship Id="rId5" Type="http://schemas.openxmlformats.org/officeDocument/2006/relationships/tags" Target="../tags/tag171.xml"/><Relationship Id="rId4" Type="http://schemas.openxmlformats.org/officeDocument/2006/relationships/image" Target="../media/image65.png"/><Relationship Id="rId3" Type="http://schemas.openxmlformats.org/officeDocument/2006/relationships/tags" Target="../tags/tag170.xml"/><Relationship Id="rId2" Type="http://schemas.openxmlformats.org/officeDocument/2006/relationships/image" Target="../media/image64.png"/><Relationship Id="rId1" Type="http://schemas.openxmlformats.org/officeDocument/2006/relationships/tags" Target="../tags/tag169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5.xml"/><Relationship Id="rId4" Type="http://schemas.openxmlformats.org/officeDocument/2006/relationships/image" Target="../media/image68.png"/><Relationship Id="rId3" Type="http://schemas.openxmlformats.org/officeDocument/2006/relationships/tags" Target="../tags/tag174.xml"/><Relationship Id="rId2" Type="http://schemas.openxmlformats.org/officeDocument/2006/relationships/image" Target="../media/image67.png"/><Relationship Id="rId1" Type="http://schemas.openxmlformats.org/officeDocument/2006/relationships/tags" Target="../tags/tag173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7.xml"/><Relationship Id="rId2" Type="http://schemas.openxmlformats.org/officeDocument/2006/relationships/image" Target="../media/image69.png"/><Relationship Id="rId1" Type="http://schemas.openxmlformats.org/officeDocument/2006/relationships/tags" Target="../tags/tag17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6.png"/><Relationship Id="rId1" Type="http://schemas.openxmlformats.org/officeDocument/2006/relationships/tags" Target="../tags/tag7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7.png"/><Relationship Id="rId1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9.png"/><Relationship Id="rId3" Type="http://schemas.openxmlformats.org/officeDocument/2006/relationships/tags" Target="../tags/tag78.xml"/><Relationship Id="rId2" Type="http://schemas.openxmlformats.org/officeDocument/2006/relationships/image" Target="../media/image8.png"/><Relationship Id="rId1" Type="http://schemas.openxmlformats.org/officeDocument/2006/relationships/tags" Target="../tags/tag7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3.xml"/><Relationship Id="rId6" Type="http://schemas.openxmlformats.org/officeDocument/2006/relationships/image" Target="../media/image12.png"/><Relationship Id="rId5" Type="http://schemas.openxmlformats.org/officeDocument/2006/relationships/tags" Target="../tags/tag82.xml"/><Relationship Id="rId4" Type="http://schemas.openxmlformats.org/officeDocument/2006/relationships/image" Target="../media/image11.png"/><Relationship Id="rId3" Type="http://schemas.openxmlformats.org/officeDocument/2006/relationships/tags" Target="../tags/tag81.xml"/><Relationship Id="rId2" Type="http://schemas.openxmlformats.org/officeDocument/2006/relationships/image" Target="../media/image10.png"/><Relationship Id="rId1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13.png"/><Relationship Id="rId1" Type="http://schemas.openxmlformats.org/officeDocument/2006/relationships/tags" Target="../tags/ta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61670" y="1537335"/>
            <a:ext cx="11144885" cy="2320290"/>
          </a:xfrm>
        </p:spPr>
        <p:txBody>
          <a:bodyPr>
            <a:normAutofit/>
          </a:bodyPr>
          <a:p>
            <a:r>
              <a:rPr lang="zh-CN" altLang="zh-CN"/>
              <a:t>微积分期末复习</a:t>
            </a:r>
            <a:r>
              <a:rPr lang="zh-CN" altLang="zh-CN"/>
              <a:t>导读</a:t>
            </a:r>
            <a:endParaRPr lang="zh-CN" altLang="zh-CN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1445" y="254635"/>
            <a:ext cx="8125460" cy="5528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0695" y="2400300"/>
            <a:ext cx="5817870" cy="957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2340" y="218440"/>
            <a:ext cx="10085070" cy="63099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7365" y="311150"/>
            <a:ext cx="10956925" cy="1579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3685" y="1555750"/>
            <a:ext cx="4070350" cy="4897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70045" y="1555750"/>
            <a:ext cx="7014210" cy="52838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555" y="887095"/>
            <a:ext cx="11686540" cy="49091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551815"/>
            <a:ext cx="11272520" cy="1177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8365" y="2061210"/>
            <a:ext cx="3507740" cy="3735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41160" y="2728595"/>
            <a:ext cx="2422525" cy="24009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4370" y="249555"/>
            <a:ext cx="10902950" cy="209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5850" y="2185670"/>
            <a:ext cx="7788275" cy="45745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3130" y="394970"/>
            <a:ext cx="8953500" cy="60680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6475" y="233680"/>
            <a:ext cx="8621395" cy="4306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22400" y="4361815"/>
            <a:ext cx="8286750" cy="23368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1525" y="185420"/>
            <a:ext cx="8867775" cy="6487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6995"/>
            <a:ext cx="9143365" cy="1104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0410" y="1009650"/>
            <a:ext cx="7467600" cy="57061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105" y="246450"/>
            <a:ext cx="10969200" cy="705600"/>
          </a:xfrm>
        </p:spPr>
        <p:txBody>
          <a:bodyPr/>
          <a:p>
            <a:r>
              <a:rPr lang="zh-CN" altLang="en-US"/>
              <a:t>知识点</a:t>
            </a:r>
            <a:r>
              <a:rPr lang="zh-CN" altLang="en-US"/>
              <a:t>模块梳理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4210050" cy="469900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>
                <a:sym typeface="+mn-ea"/>
              </a:rPr>
              <a:t>一、积分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、黎曼积分</a:t>
            </a:r>
            <a:endParaRPr lang="zh-CN" altLang="en-US"/>
          </a:p>
          <a:p>
            <a:pPr marL="0" indent="457200">
              <a:buNone/>
            </a:pP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）二重积分</a:t>
            </a:r>
            <a:endParaRPr lang="zh-CN" altLang="en-US"/>
          </a:p>
          <a:p>
            <a:pPr marL="0" indent="457200">
              <a:buNone/>
            </a:pP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）三重积分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、曲线积分</a:t>
            </a:r>
            <a:endParaRPr lang="zh-CN" altLang="en-US"/>
          </a:p>
          <a:p>
            <a:pPr marL="0" indent="457200">
              <a:buNone/>
            </a:pP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）第一重曲线积分</a:t>
            </a:r>
            <a:endParaRPr lang="zh-CN" altLang="en-US"/>
          </a:p>
          <a:p>
            <a:pPr marL="0" indent="457200">
              <a:buNone/>
            </a:pP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）第二重曲线积分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/>
              <a:t>曲面积分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）第一重</a:t>
            </a:r>
            <a:r>
              <a:rPr lang="zh-CN" altLang="en-US"/>
              <a:t>曲面积分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）第二重曲面</a:t>
            </a:r>
            <a:r>
              <a:rPr lang="zh-CN" altLang="en-US"/>
              <a:t>积分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33720" y="1490345"/>
            <a:ext cx="4890770" cy="3937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二、级数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4572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1、常数项级数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457200" lvl="1" indent="4572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（1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）正项级数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457200" lvl="1" indent="4572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（2）（任意项级数）交错项级数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4572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2、函数项级数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457200" lvl="1" indent="4572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（1）幂级数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2190" y="91440"/>
            <a:ext cx="9561830" cy="6553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05865" y="262890"/>
            <a:ext cx="9011920" cy="65297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325120"/>
            <a:ext cx="8129905" cy="62077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33045"/>
            <a:ext cx="10407015" cy="1456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43035" y="1098550"/>
            <a:ext cx="2413635" cy="2330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9295" y="1567815"/>
            <a:ext cx="7994650" cy="51212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7825" y="144145"/>
            <a:ext cx="9989185" cy="1776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3260" y="1859915"/>
            <a:ext cx="7941310" cy="44913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240" y="608330"/>
            <a:ext cx="5387975" cy="4364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11495" y="1388745"/>
            <a:ext cx="6286500" cy="33909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345440"/>
            <a:ext cx="10577830" cy="63017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3535" y="125730"/>
            <a:ext cx="11547475" cy="6450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381635"/>
            <a:ext cx="10389235" cy="60928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0995" y="233045"/>
            <a:ext cx="10240645" cy="1621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41030" y="1144905"/>
            <a:ext cx="3611880" cy="3299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1765" y="2036445"/>
            <a:ext cx="8180705" cy="43973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70" y="216605"/>
            <a:ext cx="10969200" cy="705600"/>
          </a:xfrm>
        </p:spPr>
        <p:txBody>
          <a:bodyPr/>
          <a:p>
            <a:r>
              <a:rPr lang="zh-CN" altLang="en-US"/>
              <a:t>二重积分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1165" y="1093470"/>
            <a:ext cx="3716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-27649" b="27649"/>
          <a:stretch>
            <a:fillRect/>
          </a:stretch>
        </p:blipFill>
        <p:spPr>
          <a:xfrm>
            <a:off x="2204720" y="216535"/>
            <a:ext cx="5760085" cy="1685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64805" y="216535"/>
            <a:ext cx="3872230" cy="3493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3290" y="1976755"/>
            <a:ext cx="7136130" cy="2463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1500" y="4440555"/>
            <a:ext cx="11182350" cy="2101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8925" y="205105"/>
            <a:ext cx="10997565" cy="1081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6450" y="1222375"/>
            <a:ext cx="8622030" cy="55714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6595" y="380365"/>
            <a:ext cx="9380855" cy="60725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0"/>
            <a:ext cx="10278745" cy="1355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65860" y="1239520"/>
            <a:ext cx="8825230" cy="54902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3580" y="371475"/>
            <a:ext cx="9521825" cy="6486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70180"/>
            <a:ext cx="10306685" cy="6306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4510" y="1452880"/>
            <a:ext cx="11052810" cy="37153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4755" y="1313815"/>
            <a:ext cx="8683625" cy="5441315"/>
          </a:xfrm>
          <a:prstGeom prst="rect">
            <a:avLst/>
          </a:prstGeom>
        </p:spPr>
      </p:pic>
      <p:pic>
        <p:nvPicPr>
          <p:cNvPr id="9" name="内容占位符 8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835" y="210185"/>
            <a:ext cx="10369550" cy="11036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8105" y="191135"/>
            <a:ext cx="8687435" cy="6475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4170" y="257175"/>
            <a:ext cx="10938510" cy="63442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5770" y="209550"/>
            <a:ext cx="10927715" cy="63385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015" y="110490"/>
            <a:ext cx="9265285" cy="62845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785" y="116840"/>
            <a:ext cx="10368915" cy="1313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70545" y="1222375"/>
            <a:ext cx="2754630" cy="2683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0180" y="1530985"/>
            <a:ext cx="8097520" cy="5173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345" y="448945"/>
            <a:ext cx="11650345" cy="5337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4795" y="148590"/>
            <a:ext cx="10787380" cy="1624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4795" y="1629410"/>
            <a:ext cx="11312525" cy="1454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8715" y="3154680"/>
            <a:ext cx="9544685" cy="34264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055" y="232410"/>
            <a:ext cx="11196320" cy="1539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0090" y="1954530"/>
            <a:ext cx="9010650" cy="47802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l="-132" t="5215" r="132" b="-5215"/>
          <a:stretch>
            <a:fillRect/>
          </a:stretch>
        </p:blipFill>
        <p:spPr>
          <a:xfrm>
            <a:off x="907415" y="193040"/>
            <a:ext cx="8533765" cy="68764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7990" y="528955"/>
            <a:ext cx="11336655" cy="51250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290" y="168910"/>
            <a:ext cx="9491980" cy="65208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9570" y="481330"/>
            <a:ext cx="10725785" cy="1150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7420" y="2033905"/>
            <a:ext cx="8443595" cy="44596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6875" y="608330"/>
            <a:ext cx="10871835" cy="616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54580" y="1503680"/>
            <a:ext cx="4389120" cy="1254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267700" y="1763395"/>
            <a:ext cx="2169160" cy="23088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520" y="385515"/>
            <a:ext cx="10969200" cy="705600"/>
          </a:xfrm>
        </p:spPr>
        <p:txBody>
          <a:bodyPr/>
          <a:p>
            <a:r>
              <a:rPr lang="zh-CN" altLang="en-US"/>
              <a:t>三重积分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48585" y="560070"/>
            <a:ext cx="8849360" cy="57384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8.xml><?xml version="1.0" encoding="utf-8"?>
<p:tagLst xmlns:p="http://schemas.openxmlformats.org/presentationml/2006/main">
  <p:tag name="COMMONDATA" val="eyJoZGlkIjoiN2IzYzBlZmUxMWRiZDcxNWU4M2E2ZmJiODBhMjNkOTEifQ==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WPS 演示</Application>
  <PresentationFormat>宽屏</PresentationFormat>
  <Paragraphs>27</Paragraphs>
  <Slides>44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WPS_1662459560</cp:lastModifiedBy>
  <cp:revision>155</cp:revision>
  <dcterms:created xsi:type="dcterms:W3CDTF">2019-06-19T02:08:00Z</dcterms:created>
  <dcterms:modified xsi:type="dcterms:W3CDTF">2023-05-29T13:32:50Z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89D25FF4005047DFB96C9353A34CC859_11</vt:lpwstr>
  </property>
</Properties>
</file>